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4/29/2024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Detached Chalet Style Residence With Off-Road Parking And Beautiful Mature Landscaped Rear Gardens Enjoying A Convenient Location Close To Amenities And Town Centre</a:t>
            </a: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Porch &amp; Reception Hall • Lounge • 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 • Ground Floor Bedroom Five &amp; Ground Floor Bath/Shower 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Four First Floor Bedrooms • First Floor Cloakroom/WC • Gas Central Heating &amp; Double Glazed Windows •Beautifully Landscaped Rear Garden - With Pedestrian Gate Giving Access To Cycle Path • Viewing Highly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55</a:t>
            </a:r>
            <a:r>
              <a:rPr lang="en-GB" sz="1900" dirty="0">
                <a:solidFill>
                  <a:srgbClr val="000000"/>
                </a:solidFill>
                <a:effectLst/>
                <a:latin typeface="HelveticaNeueLT-Roman"/>
                <a:ea typeface="Times New Roman" panose="02020603050405020304" pitchFamily="18" charset="0"/>
                <a:cs typeface="HelveticaNeueLT-Roman"/>
              </a:rPr>
              <a:t>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17 Ashleigh Road, Exmouth, EX8 2JY</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79AD358B-EE73-2E65-D5B9-F81131B2A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250" y="2648048"/>
            <a:ext cx="6349851" cy="44393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5BFE8394-4E80-54FE-D3FC-16600CEE8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49925"/>
            <a:ext cx="3111435"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1B7090F0-18AE-59E9-5E55-E5D3DFF692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0" y="549925"/>
            <a:ext cx="3159623" cy="244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9AF9C501-74BA-8184-825D-E632FCC4B7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112575"/>
            <a:ext cx="3111435" cy="2167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ED472D86-706E-0983-9104-2E8A3AD639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070" y="3112575"/>
            <a:ext cx="3159623" cy="2167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C2F21F42-8CF1-76E2-CC7B-D171AA7940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34" y="5398247"/>
            <a:ext cx="3111413" cy="2229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BBD95E83-1AA4-5C8D-8939-20BCB1619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3559" y="5412066"/>
            <a:ext cx="3143134" cy="2216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DA9550F7-E41B-9DB7-6074-D938321D1F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1588" y="7799071"/>
            <a:ext cx="2273563" cy="168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774370"/>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cs typeface="Helvetica" panose="020B0604020202020204" pitchFamily="34" charset="0"/>
              </a:rPr>
              <a:t>17 Ashleigh Road, Exmouth, EX8 2JY</a:t>
            </a:r>
          </a:p>
          <a:p>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THE ACCOMMODATION COMPRISES: </a:t>
            </a:r>
            <a:r>
              <a:rPr lang="en-GB" sz="1150" dirty="0">
                <a:latin typeface="Helvetica" panose="020B0604020202020204" pitchFamily="34" charset="0"/>
                <a:cs typeface="Helvetica" panose="020B0604020202020204" pitchFamily="34" charset="0"/>
              </a:rPr>
              <a:t>uPVC double glazed front door with pattern inset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ENTRANCE PORCH: </a:t>
            </a:r>
            <a:r>
              <a:rPr lang="en-GB" sz="1150" dirty="0">
                <a:latin typeface="Helvetica" panose="020B0604020202020204" pitchFamily="34" charset="0"/>
                <a:cs typeface="Helvetica" panose="020B0604020202020204" pitchFamily="34" charset="0"/>
              </a:rPr>
              <a:t>Further uPVC double glazed door leading to OUTSIDE; wooden front door with obscure insets and courtesy light leading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RECEPTION HALL: </a:t>
            </a:r>
            <a:r>
              <a:rPr lang="en-GB" sz="1150" dirty="0">
                <a:latin typeface="Helvetica" panose="020B0604020202020204" pitchFamily="34" charset="0"/>
                <a:cs typeface="Helvetica" panose="020B0604020202020204" pitchFamily="34" charset="0"/>
              </a:rPr>
              <a:t>A fine entrance to the property with staircase rising to the first floor with useful understairs storage cupboard with a coat rack and lighting; thermostat control for central heating; coved ceiling; telephone point; doors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LOUNGE: </a:t>
            </a:r>
            <a:r>
              <a:rPr lang="en-GB" sz="1150" dirty="0">
                <a:latin typeface="Helvetica" panose="020B0604020202020204" pitchFamily="34" charset="0"/>
                <a:cs typeface="Helvetica" panose="020B0604020202020204" pitchFamily="34" charset="0"/>
              </a:rPr>
              <a:t>5.51m x 3.66m (18'1" x 12'0") uPVC double glazed bay window to front aspect; gas coal effect fire set in a tiled hearth and wooden mantle over; radiator; television point; coved ceiling.</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DINING ROOM:</a:t>
            </a:r>
            <a:r>
              <a:rPr lang="en-GB" sz="1150" dirty="0">
                <a:latin typeface="Helvetica" panose="020B0604020202020204" pitchFamily="34" charset="0"/>
                <a:cs typeface="Helvetica" panose="020B0604020202020204" pitchFamily="34" charset="0"/>
              </a:rPr>
              <a:t> 4.78m x 3.96m (15'8" x 13'0") Wood burner stone housed in a tiled hearth with wooden mantle over; television point; coved ceiling; radiator; uPVC double glazed window to side aspect with obscure glass; uPVC double glazed sliding patio doors leading to OUTSIDE; door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KITCHEN: </a:t>
            </a:r>
            <a:r>
              <a:rPr lang="en-GB" sz="1150" dirty="0">
                <a:latin typeface="Helvetica" panose="020B0604020202020204" pitchFamily="34" charset="0"/>
                <a:cs typeface="Helvetica" panose="020B0604020202020204" pitchFamily="34" charset="0"/>
              </a:rPr>
              <a:t>3.1m x 2.11m (10'2" x 6'11") Fitted with pattern worktop surfaces with cupboards, drawer units and plumbing for an automatic washing machine beneath; space for dishwasher; wall mounted cupboards; built-in electric oven and grill above; 6 ring Neff gas hob with concealed extractor hood over; single drainer sink unit with mixer tap; space for upright fridge freezer; larder style cupboard; tiled floor; fully tiled walls; two uPVC double glazed windows to side and rear aspects overlooking the rear garden; extractor fan; ceiling spotlight; underfloor heating.</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GROUND FLOOR BEDROOM FIVE: </a:t>
            </a:r>
            <a:r>
              <a:rPr lang="en-GB" sz="1150" dirty="0">
                <a:latin typeface="Helvetica" panose="020B0604020202020204" pitchFamily="34" charset="0"/>
                <a:cs typeface="Helvetica" panose="020B0604020202020204" pitchFamily="34" charset="0"/>
              </a:rPr>
              <a:t>4.52m x 3.61m (14'10" x 11'10") uPVC double glazed bay window to front aspect; radiator; wall lights; coved ceiling.</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GROUND FLOOR BATH/SHOWER ROOM/WC: </a:t>
            </a:r>
            <a:r>
              <a:rPr lang="en-GB" sz="1150" dirty="0">
                <a:latin typeface="Helvetica" panose="020B0604020202020204" pitchFamily="34" charset="0"/>
                <a:cs typeface="Helvetica" panose="020B0604020202020204" pitchFamily="34" charset="0"/>
              </a:rPr>
              <a:t>2.49m x 2.39m (8'2" x 7'10") Comprising of a corner bath with chrome taps; WC with push button flush; vanity wash hand basin with cupboard beneath and chrome mixer taps; corner shower cubicle with Mira shower and curved shower screen doors; chrome heated towel rail; wall mounted mirror; mirror fronted medicine cabinet; tiled floor; fully tiled walls; uPVC double glazed window with pattern glass; under floor heating.</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FIRST FLOOR LANDING: </a:t>
            </a:r>
            <a:r>
              <a:rPr lang="en-GB" sz="1150" dirty="0">
                <a:latin typeface="Helvetica" panose="020B0604020202020204" pitchFamily="34" charset="0"/>
                <a:cs typeface="Helvetica" panose="020B0604020202020204" pitchFamily="34" charset="0"/>
              </a:rPr>
              <a:t>Smoke alarm; access to partially boarded roof space; doors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ONE: </a:t>
            </a:r>
            <a:r>
              <a:rPr lang="en-GB" sz="1150" dirty="0">
                <a:latin typeface="Helvetica" panose="020B0604020202020204" pitchFamily="34" charset="0"/>
                <a:cs typeface="Helvetica" panose="020B0604020202020204" pitchFamily="34" charset="0"/>
              </a:rPr>
              <a:t>3.76m x 3.63m (12'4" x 11'11") A bright and spacious main bedroom with uPVC double glazed window to front aspect; part sloping ceilings; radiator; wash hand basin with tiled splash back.</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TWO: </a:t>
            </a:r>
            <a:r>
              <a:rPr lang="en-GB" sz="1150" dirty="0">
                <a:latin typeface="Helvetica" panose="020B0604020202020204" pitchFamily="34" charset="0"/>
                <a:cs typeface="Helvetica" panose="020B0604020202020204" pitchFamily="34" charset="0"/>
              </a:rPr>
              <a:t>3.91m x 2.74m (12'10" x 9'0") Maximum overall measurement. uPVC double glazed window to side aspect; access to eaves storage areas; radiator; part sloping ceilings.</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THREE: </a:t>
            </a:r>
            <a:r>
              <a:rPr lang="en-GB" sz="1150" dirty="0">
                <a:latin typeface="Helvetica" panose="020B0604020202020204" pitchFamily="34" charset="0"/>
                <a:cs typeface="Helvetica" panose="020B0604020202020204" pitchFamily="34" charset="0"/>
              </a:rPr>
              <a:t>3.15m x 3.76m (10'4" x 12'4") uPVC double glazed window to rear aspect with a pleasant outlook towards </a:t>
            </a:r>
            <a:r>
              <a:rPr lang="en-GB" sz="1150" dirty="0" err="1">
                <a:latin typeface="Helvetica" panose="020B0604020202020204" pitchFamily="34" charset="0"/>
                <a:cs typeface="Helvetica" panose="020B0604020202020204" pitchFamily="34" charset="0"/>
              </a:rPr>
              <a:t>Phear</a:t>
            </a:r>
            <a:r>
              <a:rPr lang="en-GB" sz="1150" dirty="0">
                <a:latin typeface="Helvetica" panose="020B0604020202020204" pitchFamily="34" charset="0"/>
                <a:cs typeface="Helvetica" panose="020B0604020202020204" pitchFamily="34" charset="0"/>
              </a:rPr>
              <a:t> Park; radiator; part sloping ceiling.</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FOUR: </a:t>
            </a:r>
            <a:r>
              <a:rPr lang="en-GB" sz="1200" dirty="0">
                <a:latin typeface="Helvetica" panose="020B0604020202020204" pitchFamily="34" charset="0"/>
                <a:cs typeface="Helvetica" panose="020B0604020202020204" pitchFamily="34" charset="0"/>
              </a:rPr>
              <a:t>3.48m x 2.74m (11'5" x 9'0") uPVC double glazed window to side aspect; radiator; storage cupboard; double width shower tray with Mira shower, shower curtain and tiled surround.</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WC with push button flush; wash hand basin housed in display surface with tiled splash back; wall mounted light.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087377"/>
          </a:xfrm>
          <a:prstGeom prst="rect">
            <a:avLst/>
          </a:prstGeom>
          <a:noFill/>
        </p:spPr>
        <p:txBody>
          <a:bodyPr wrap="square" rtlCol="0">
            <a:spAutoFit/>
          </a:bodyPr>
          <a:lstStyle/>
          <a:p>
            <a:r>
              <a:rPr lang="en-GB" sz="1150" b="1" dirty="0">
                <a:latin typeface="Helvetica" panose="020B0604020202020204" pitchFamily="34" charset="0"/>
                <a:cs typeface="Helvetica" panose="020B0604020202020204" pitchFamily="34" charset="0"/>
              </a:rPr>
              <a:t>OUTSIDE: </a:t>
            </a:r>
            <a:r>
              <a:rPr lang="en-GB" sz="1150" dirty="0">
                <a:latin typeface="Helvetica" panose="020B0604020202020204" pitchFamily="34" charset="0"/>
                <a:cs typeface="Helvetica" panose="020B0604020202020204" pitchFamily="34" charset="0"/>
              </a:rPr>
              <a:t>To the front of the property there is a hard standing parking area, lawn and stone front garden area with shrubs and trees. Pedestrian gate and patio pathway leading to the front door and further side pathway and gate giving access to the rear garden. The rear garden is an incredible feature to the property having been beautifully landscaped and well maintained by the current owners and with its well stocked flower beds, shrub beds and variety of trees with an abundance of </a:t>
            </a:r>
            <a:r>
              <a:rPr lang="en-GB" sz="1150" dirty="0" err="1">
                <a:latin typeface="Helvetica" panose="020B0604020202020204" pitchFamily="34" charset="0"/>
                <a:cs typeface="Helvetica" panose="020B0604020202020204" pitchFamily="34" charset="0"/>
              </a:rPr>
              <a:t>color</a:t>
            </a:r>
            <a:r>
              <a:rPr lang="en-GB" sz="1150" dirty="0">
                <a:latin typeface="Helvetica" panose="020B0604020202020204" pitchFamily="34" charset="0"/>
                <a:cs typeface="Helvetica" panose="020B0604020202020204" pitchFamily="34" charset="0"/>
              </a:rPr>
              <a:t> and a high degree of privacy. The rear garden offers various patio areas, lawn garden area, three ponds - one with a stepping bridge over, four timber sheds, a green house, elevated decked area with artificial lawn and wooden balustrades around ideal for outside dining and entertainment, timber gate providing pedestrian access onto the Cycle Path and two further outside stores - one housing the gas boiler serving domestic hot water and gas central heating. Outside tap and outside power sockets.</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60EB58A5-6D50-A3B2-B41E-A5586D9AA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517" y="3016154"/>
            <a:ext cx="5801240" cy="599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1112</Words>
  <Application>Microsoft Office PowerPoint</Application>
  <PresentationFormat>Custom</PresentationFormat>
  <Paragraphs>87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20</cp:revision>
  <cp:lastPrinted>2024-04-29T08:53:58Z</cp:lastPrinted>
  <dcterms:created xsi:type="dcterms:W3CDTF">2023-03-19T13:39:10Z</dcterms:created>
  <dcterms:modified xsi:type="dcterms:W3CDTF">2024-04-29T08:53:58Z</dcterms:modified>
</cp:coreProperties>
</file>